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4"/>
  </p:notesMasterIdLst>
  <p:sldIdLst>
    <p:sldId id="256" r:id="rId2"/>
    <p:sldId id="261" r:id="rId3"/>
    <p:sldId id="368" r:id="rId4"/>
    <p:sldId id="369" r:id="rId5"/>
    <p:sldId id="370" r:id="rId6"/>
    <p:sldId id="371" r:id="rId7"/>
    <p:sldId id="379" r:id="rId8"/>
    <p:sldId id="380" r:id="rId9"/>
    <p:sldId id="382" r:id="rId10"/>
    <p:sldId id="367" r:id="rId11"/>
    <p:sldId id="332" r:id="rId12"/>
    <p:sldId id="257" r:id="rId13"/>
    <p:sldId id="260" r:id="rId14"/>
    <p:sldId id="372" r:id="rId15"/>
    <p:sldId id="373" r:id="rId16"/>
    <p:sldId id="378" r:id="rId17"/>
    <p:sldId id="381" r:id="rId18"/>
    <p:sldId id="383" r:id="rId19"/>
    <p:sldId id="375" r:id="rId20"/>
    <p:sldId id="377" r:id="rId21"/>
    <p:sldId id="374" r:id="rId22"/>
    <p:sldId id="376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4" autoAdjust="0"/>
    <p:restoredTop sz="82649" autoAdjust="0"/>
  </p:normalViewPr>
  <p:slideViewPr>
    <p:cSldViewPr snapToGrid="0">
      <p:cViewPr varScale="1">
        <p:scale>
          <a:sx n="111" d="100"/>
          <a:sy n="111" d="100"/>
        </p:scale>
        <p:origin x="76" y="508"/>
      </p:cViewPr>
      <p:guideLst/>
    </p:cSldViewPr>
  </p:slideViewPr>
  <p:outlineViewPr>
    <p:cViewPr>
      <p:scale>
        <a:sx n="33" d="100"/>
        <a:sy n="33" d="100"/>
      </p:scale>
      <p:origin x="0" y="-10566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e Wilbur" userId="4cda919612e92119" providerId="LiveId" clId="{30AC92EA-AC75-436F-819A-3219993A1D79}"/>
    <pc:docChg chg="custSel addSld delSld modSld">
      <pc:chgData name="Lee Wilbur" userId="4cda919612e92119" providerId="LiveId" clId="{30AC92EA-AC75-436F-819A-3219993A1D79}" dt="2018-12-13T00:36:17.021" v="1186" actId="255"/>
      <pc:docMkLst>
        <pc:docMk/>
      </pc:docMkLst>
      <pc:sldChg chg="del">
        <pc:chgData name="Lee Wilbur" userId="4cda919612e92119" providerId="LiveId" clId="{30AC92EA-AC75-436F-819A-3219993A1D79}" dt="2018-12-12T23:26:51.878" v="3" actId="2696"/>
        <pc:sldMkLst>
          <pc:docMk/>
          <pc:sldMk cId="400501001" sldId="270"/>
        </pc:sldMkLst>
      </pc:sldChg>
      <pc:sldChg chg="modSp">
        <pc:chgData name="Lee Wilbur" userId="4cda919612e92119" providerId="LiveId" clId="{30AC92EA-AC75-436F-819A-3219993A1D79}" dt="2018-12-13T00:36:17.021" v="1186" actId="255"/>
        <pc:sldMkLst>
          <pc:docMk/>
          <pc:sldMk cId="3380911388" sldId="377"/>
        </pc:sldMkLst>
        <pc:spChg chg="mod">
          <ac:chgData name="Lee Wilbur" userId="4cda919612e92119" providerId="LiveId" clId="{30AC92EA-AC75-436F-819A-3219993A1D79}" dt="2018-12-13T00:36:17.021" v="1186" actId="255"/>
          <ac:spMkLst>
            <pc:docMk/>
            <pc:sldMk cId="3380911388" sldId="377"/>
            <ac:spMk id="2" creationId="{00000000-0000-0000-0000-000000000000}"/>
          </ac:spMkLst>
        </pc:spChg>
      </pc:sldChg>
      <pc:sldChg chg="modSp">
        <pc:chgData name="Lee Wilbur" userId="4cda919612e92119" providerId="LiveId" clId="{30AC92EA-AC75-436F-819A-3219993A1D79}" dt="2018-12-12T23:21:54.734" v="2" actId="20577"/>
        <pc:sldMkLst>
          <pc:docMk/>
          <pc:sldMk cId="1540855539" sldId="380"/>
        </pc:sldMkLst>
        <pc:spChg chg="mod">
          <ac:chgData name="Lee Wilbur" userId="4cda919612e92119" providerId="LiveId" clId="{30AC92EA-AC75-436F-819A-3219993A1D79}" dt="2018-12-12T23:21:54.734" v="2" actId="20577"/>
          <ac:spMkLst>
            <pc:docMk/>
            <pc:sldMk cId="1540855539" sldId="380"/>
            <ac:spMk id="3" creationId="{21E170E6-1F79-4138-B8A3-0A0818C2E09A}"/>
          </ac:spMkLst>
        </pc:spChg>
      </pc:sldChg>
      <pc:sldChg chg="addSp modSp add modAnim">
        <pc:chgData name="Lee Wilbur" userId="4cda919612e92119" providerId="LiveId" clId="{30AC92EA-AC75-436F-819A-3219993A1D79}" dt="2018-12-12T23:33:37.996" v="263"/>
        <pc:sldMkLst>
          <pc:docMk/>
          <pc:sldMk cId="3777876777" sldId="382"/>
        </pc:sldMkLst>
        <pc:spChg chg="mod">
          <ac:chgData name="Lee Wilbur" userId="4cda919612e92119" providerId="LiveId" clId="{30AC92EA-AC75-436F-819A-3219993A1D79}" dt="2018-12-12T23:27:32.132" v="17" actId="20577"/>
          <ac:spMkLst>
            <pc:docMk/>
            <pc:sldMk cId="3777876777" sldId="382"/>
            <ac:spMk id="2" creationId="{E540E3EE-B28B-4748-B2B5-11B323EF973E}"/>
          </ac:spMkLst>
        </pc:spChg>
        <pc:spChg chg="mod">
          <ac:chgData name="Lee Wilbur" userId="4cda919612e92119" providerId="LiveId" clId="{30AC92EA-AC75-436F-819A-3219993A1D79}" dt="2018-12-12T23:33:04.078" v="259" actId="14100"/>
          <ac:spMkLst>
            <pc:docMk/>
            <pc:sldMk cId="3777876777" sldId="382"/>
            <ac:spMk id="3" creationId="{93996078-5027-4F2A-8FBA-E87692A5E456}"/>
          </ac:spMkLst>
        </pc:spChg>
        <pc:spChg chg="add mod">
          <ac:chgData name="Lee Wilbur" userId="4cda919612e92119" providerId="LiveId" clId="{30AC92EA-AC75-436F-819A-3219993A1D79}" dt="2018-12-12T23:32:07.028" v="258" actId="114"/>
          <ac:spMkLst>
            <pc:docMk/>
            <pc:sldMk cId="3777876777" sldId="382"/>
            <ac:spMk id="4" creationId="{138E0756-1F1D-4D5C-AEFD-5942FC4D44EE}"/>
          </ac:spMkLst>
        </pc:spChg>
        <pc:picChg chg="add mod">
          <ac:chgData name="Lee Wilbur" userId="4cda919612e92119" providerId="LiveId" clId="{30AC92EA-AC75-436F-819A-3219993A1D79}" dt="2018-12-12T23:33:37.996" v="263"/>
          <ac:picMkLst>
            <pc:docMk/>
            <pc:sldMk cId="3777876777" sldId="382"/>
            <ac:picMk id="5" creationId="{3FDDA1BF-6632-4DEA-AAC2-0E4015D26B02}"/>
          </ac:picMkLst>
        </pc:picChg>
      </pc:sldChg>
      <pc:sldChg chg="modSp add">
        <pc:chgData name="Lee Wilbur" userId="4cda919612e92119" providerId="LiveId" clId="{30AC92EA-AC75-436F-819A-3219993A1D79}" dt="2018-12-13T00:35:35.134" v="1166" actId="20577"/>
        <pc:sldMkLst>
          <pc:docMk/>
          <pc:sldMk cId="643839496" sldId="383"/>
        </pc:sldMkLst>
        <pc:spChg chg="mod">
          <ac:chgData name="Lee Wilbur" userId="4cda919612e92119" providerId="LiveId" clId="{30AC92EA-AC75-436F-819A-3219993A1D79}" dt="2018-12-13T00:25:18.269" v="279" actId="20577"/>
          <ac:spMkLst>
            <pc:docMk/>
            <pc:sldMk cId="643839496" sldId="383"/>
            <ac:spMk id="2" creationId="{0B36D25F-8809-4BCE-870B-A28B4B9FCD7B}"/>
          </ac:spMkLst>
        </pc:spChg>
        <pc:spChg chg="mod">
          <ac:chgData name="Lee Wilbur" userId="4cda919612e92119" providerId="LiveId" clId="{30AC92EA-AC75-436F-819A-3219993A1D79}" dt="2018-12-13T00:35:35.134" v="1166" actId="20577"/>
          <ac:spMkLst>
            <pc:docMk/>
            <pc:sldMk cId="643839496" sldId="383"/>
            <ac:spMk id="3" creationId="{32CD443E-932A-4FB2-9EE8-E5D29697BCA6}"/>
          </ac:spMkLst>
        </pc:spChg>
      </pc:sldChg>
    </pc:docChg>
  </pc:docChgLst>
  <pc:docChgLst>
    <pc:chgData name="Lee Wilbur" userId="4cda919612e92119" providerId="LiveId" clId="{C74ACEAC-71D4-4A13-8055-F3CF272AEC1A}"/>
    <pc:docChg chg="undo custSel addSld delSld modSld sldOrd">
      <pc:chgData name="Lee Wilbur" userId="4cda919612e92119" providerId="LiveId" clId="{C74ACEAC-71D4-4A13-8055-F3CF272AEC1A}" dt="2018-12-12T22:07:12.960" v="4117" actId="20577"/>
      <pc:docMkLst>
        <pc:docMk/>
      </pc:docMkLst>
      <pc:sldChg chg="modSp">
        <pc:chgData name="Lee Wilbur" userId="4cda919612e92119" providerId="LiveId" clId="{C74ACEAC-71D4-4A13-8055-F3CF272AEC1A}" dt="2018-12-12T20:33:50.770" v="33" actId="20577"/>
        <pc:sldMkLst>
          <pc:docMk/>
          <pc:sldMk cId="3447226749" sldId="256"/>
        </pc:sldMkLst>
        <pc:spChg chg="mod">
          <ac:chgData name="Lee Wilbur" userId="4cda919612e92119" providerId="LiveId" clId="{C74ACEAC-71D4-4A13-8055-F3CF272AEC1A}" dt="2018-12-12T20:33:50.770" v="33" actId="20577"/>
          <ac:spMkLst>
            <pc:docMk/>
            <pc:sldMk cId="3447226749" sldId="256"/>
            <ac:spMk id="2" creationId="{00000000-0000-0000-0000-000000000000}"/>
          </ac:spMkLst>
        </pc:spChg>
      </pc:sldChg>
      <pc:sldChg chg="modSp">
        <pc:chgData name="Lee Wilbur" userId="4cda919612e92119" providerId="LiveId" clId="{C74ACEAC-71D4-4A13-8055-F3CF272AEC1A}" dt="2018-12-12T20:57:17.854" v="825" actId="255"/>
        <pc:sldMkLst>
          <pc:docMk/>
          <pc:sldMk cId="4264413921" sldId="257"/>
        </pc:sldMkLst>
        <pc:spChg chg="mod">
          <ac:chgData name="Lee Wilbur" userId="4cda919612e92119" providerId="LiveId" clId="{C74ACEAC-71D4-4A13-8055-F3CF272AEC1A}" dt="2018-12-12T20:57:17.854" v="825" actId="255"/>
          <ac:spMkLst>
            <pc:docMk/>
            <pc:sldMk cId="4264413921" sldId="257"/>
            <ac:spMk id="3" creationId="{00000000-0000-0000-0000-000000000000}"/>
          </ac:spMkLst>
        </pc:spChg>
      </pc:sldChg>
      <pc:sldChg chg="modSp">
        <pc:chgData name="Lee Wilbur" userId="4cda919612e92119" providerId="LiveId" clId="{C74ACEAC-71D4-4A13-8055-F3CF272AEC1A}" dt="2018-12-12T20:36:09.238" v="37" actId="20577"/>
        <pc:sldMkLst>
          <pc:docMk/>
          <pc:sldMk cId="1254998456" sldId="261"/>
        </pc:sldMkLst>
        <pc:spChg chg="mod">
          <ac:chgData name="Lee Wilbur" userId="4cda919612e92119" providerId="LiveId" clId="{C74ACEAC-71D4-4A13-8055-F3CF272AEC1A}" dt="2018-12-12T20:36:09.238" v="37" actId="20577"/>
          <ac:spMkLst>
            <pc:docMk/>
            <pc:sldMk cId="1254998456" sldId="261"/>
            <ac:spMk id="2" creationId="{00000000-0000-0000-0000-000000000000}"/>
          </ac:spMkLst>
        </pc:spChg>
      </pc:sldChg>
      <pc:sldChg chg="del">
        <pc:chgData name="Lee Wilbur" userId="4cda919612e92119" providerId="LiveId" clId="{C74ACEAC-71D4-4A13-8055-F3CF272AEC1A}" dt="2018-12-12T21:55:57.913" v="3641" actId="2696"/>
        <pc:sldMkLst>
          <pc:docMk/>
          <pc:sldMk cId="554447748" sldId="267"/>
        </pc:sldMkLst>
      </pc:sldChg>
      <pc:sldChg chg="modSp">
        <pc:chgData name="Lee Wilbur" userId="4cda919612e92119" providerId="LiveId" clId="{C74ACEAC-71D4-4A13-8055-F3CF272AEC1A}" dt="2018-12-12T20:47:59.317" v="452" actId="27636"/>
        <pc:sldMkLst>
          <pc:docMk/>
          <pc:sldMk cId="3418054615" sldId="332"/>
        </pc:sldMkLst>
        <pc:spChg chg="mod">
          <ac:chgData name="Lee Wilbur" userId="4cda919612e92119" providerId="LiveId" clId="{C74ACEAC-71D4-4A13-8055-F3CF272AEC1A}" dt="2018-12-12T20:47:59.317" v="452" actId="27636"/>
          <ac:spMkLst>
            <pc:docMk/>
            <pc:sldMk cId="3418054615" sldId="332"/>
            <ac:spMk id="3" creationId="{00000000-0000-0000-0000-000000000000}"/>
          </ac:spMkLst>
        </pc:spChg>
      </pc:sldChg>
      <pc:sldChg chg="del">
        <pc:chgData name="Lee Wilbur" userId="4cda919612e92119" providerId="LiveId" clId="{C74ACEAC-71D4-4A13-8055-F3CF272AEC1A}" dt="2018-12-12T20:57:31.531" v="826" actId="2696"/>
        <pc:sldMkLst>
          <pc:docMk/>
          <pc:sldMk cId="3521644804" sldId="359"/>
        </pc:sldMkLst>
      </pc:sldChg>
      <pc:sldChg chg="del">
        <pc:chgData name="Lee Wilbur" userId="4cda919612e92119" providerId="LiveId" clId="{C74ACEAC-71D4-4A13-8055-F3CF272AEC1A}" dt="2018-12-12T20:57:38.358" v="828" actId="2696"/>
        <pc:sldMkLst>
          <pc:docMk/>
          <pc:sldMk cId="160273846" sldId="360"/>
        </pc:sldMkLst>
      </pc:sldChg>
      <pc:sldChg chg="del">
        <pc:chgData name="Lee Wilbur" userId="4cda919612e92119" providerId="LiveId" clId="{C74ACEAC-71D4-4A13-8055-F3CF272AEC1A}" dt="2018-12-12T20:57:39.889" v="829" actId="2696"/>
        <pc:sldMkLst>
          <pc:docMk/>
          <pc:sldMk cId="1389926999" sldId="361"/>
        </pc:sldMkLst>
      </pc:sldChg>
      <pc:sldChg chg="del">
        <pc:chgData name="Lee Wilbur" userId="4cda919612e92119" providerId="LiveId" clId="{C74ACEAC-71D4-4A13-8055-F3CF272AEC1A}" dt="2018-12-12T20:57:41.194" v="830" actId="2696"/>
        <pc:sldMkLst>
          <pc:docMk/>
          <pc:sldMk cId="2918774097" sldId="362"/>
        </pc:sldMkLst>
      </pc:sldChg>
      <pc:sldChg chg="del">
        <pc:chgData name="Lee Wilbur" userId="4cda919612e92119" providerId="LiveId" clId="{C74ACEAC-71D4-4A13-8055-F3CF272AEC1A}" dt="2018-12-12T20:57:42.444" v="831" actId="2696"/>
        <pc:sldMkLst>
          <pc:docMk/>
          <pc:sldMk cId="115518126" sldId="363"/>
        </pc:sldMkLst>
      </pc:sldChg>
      <pc:sldChg chg="del">
        <pc:chgData name="Lee Wilbur" userId="4cda919612e92119" providerId="LiveId" clId="{C74ACEAC-71D4-4A13-8055-F3CF272AEC1A}" dt="2018-12-12T20:57:43.382" v="832" actId="2696"/>
        <pc:sldMkLst>
          <pc:docMk/>
          <pc:sldMk cId="502913993" sldId="364"/>
        </pc:sldMkLst>
      </pc:sldChg>
      <pc:sldChg chg="del">
        <pc:chgData name="Lee Wilbur" userId="4cda919612e92119" providerId="LiveId" clId="{C74ACEAC-71D4-4A13-8055-F3CF272AEC1A}" dt="2018-12-12T20:57:34.412" v="827" actId="2696"/>
        <pc:sldMkLst>
          <pc:docMk/>
          <pc:sldMk cId="339538591" sldId="365"/>
        </pc:sldMkLst>
      </pc:sldChg>
      <pc:sldChg chg="del">
        <pc:chgData name="Lee Wilbur" userId="4cda919612e92119" providerId="LiveId" clId="{C74ACEAC-71D4-4A13-8055-F3CF272AEC1A}" dt="2018-12-12T21:08:57.994" v="1434" actId="2696"/>
        <pc:sldMkLst>
          <pc:docMk/>
          <pc:sldMk cId="107822979" sldId="366"/>
        </pc:sldMkLst>
      </pc:sldChg>
      <pc:sldChg chg="add">
        <pc:chgData name="Lee Wilbur" userId="4cda919612e92119" providerId="LiveId" clId="{C74ACEAC-71D4-4A13-8055-F3CF272AEC1A}" dt="2018-12-12T20:36:04.389" v="34"/>
        <pc:sldMkLst>
          <pc:docMk/>
          <pc:sldMk cId="1692954365" sldId="367"/>
        </pc:sldMkLst>
      </pc:sldChg>
      <pc:sldChg chg="modSp add">
        <pc:chgData name="Lee Wilbur" userId="4cda919612e92119" providerId="LiveId" clId="{C74ACEAC-71D4-4A13-8055-F3CF272AEC1A}" dt="2018-12-12T20:37:15.710" v="128" actId="255"/>
        <pc:sldMkLst>
          <pc:docMk/>
          <pc:sldMk cId="3242670062" sldId="368"/>
        </pc:sldMkLst>
        <pc:spChg chg="mod">
          <ac:chgData name="Lee Wilbur" userId="4cda919612e92119" providerId="LiveId" clId="{C74ACEAC-71D4-4A13-8055-F3CF272AEC1A}" dt="2018-12-12T20:37:15.710" v="128" actId="255"/>
          <ac:spMkLst>
            <pc:docMk/>
            <pc:sldMk cId="3242670062" sldId="368"/>
            <ac:spMk id="2" creationId="{BE4E2E4D-7FD0-43C3-965D-B4FE6064FD32}"/>
          </ac:spMkLst>
        </pc:spChg>
        <pc:spChg chg="mod">
          <ac:chgData name="Lee Wilbur" userId="4cda919612e92119" providerId="LiveId" clId="{C74ACEAC-71D4-4A13-8055-F3CF272AEC1A}" dt="2018-12-12T20:36:51.374" v="96" actId="20577"/>
          <ac:spMkLst>
            <pc:docMk/>
            <pc:sldMk cId="3242670062" sldId="368"/>
            <ac:spMk id="3" creationId="{29461BF3-C57E-402F-82F3-3CAAEE40BA1A}"/>
          </ac:spMkLst>
        </pc:spChg>
      </pc:sldChg>
      <pc:sldChg chg="modSp add ord">
        <pc:chgData name="Lee Wilbur" userId="4cda919612e92119" providerId="LiveId" clId="{C74ACEAC-71D4-4A13-8055-F3CF272AEC1A}" dt="2018-12-12T20:38:31.375" v="197" actId="20577"/>
        <pc:sldMkLst>
          <pc:docMk/>
          <pc:sldMk cId="1483063537" sldId="369"/>
        </pc:sldMkLst>
        <pc:spChg chg="mod">
          <ac:chgData name="Lee Wilbur" userId="4cda919612e92119" providerId="LiveId" clId="{C74ACEAC-71D4-4A13-8055-F3CF272AEC1A}" dt="2018-12-12T20:38:31.375" v="197" actId="20577"/>
          <ac:spMkLst>
            <pc:docMk/>
            <pc:sldMk cId="1483063537" sldId="369"/>
            <ac:spMk id="2" creationId="{F606E2FD-8D62-4F4B-993B-C1631AC000B5}"/>
          </ac:spMkLst>
        </pc:spChg>
        <pc:spChg chg="mod">
          <ac:chgData name="Lee Wilbur" userId="4cda919612e92119" providerId="LiveId" clId="{C74ACEAC-71D4-4A13-8055-F3CF272AEC1A}" dt="2018-12-12T20:38:20.904" v="192" actId="20577"/>
          <ac:spMkLst>
            <pc:docMk/>
            <pc:sldMk cId="1483063537" sldId="369"/>
            <ac:spMk id="3" creationId="{E3028B5B-6577-48E7-B646-622496AE9AB1}"/>
          </ac:spMkLst>
        </pc:spChg>
      </pc:sldChg>
      <pc:sldChg chg="modSp add modAnim">
        <pc:chgData name="Lee Wilbur" userId="4cda919612e92119" providerId="LiveId" clId="{C74ACEAC-71D4-4A13-8055-F3CF272AEC1A}" dt="2018-12-12T21:00:54.337" v="1075"/>
        <pc:sldMkLst>
          <pc:docMk/>
          <pc:sldMk cId="3639916291" sldId="370"/>
        </pc:sldMkLst>
        <pc:spChg chg="mod">
          <ac:chgData name="Lee Wilbur" userId="4cda919612e92119" providerId="LiveId" clId="{C74ACEAC-71D4-4A13-8055-F3CF272AEC1A}" dt="2018-12-12T20:58:04.295" v="853" actId="20577"/>
          <ac:spMkLst>
            <pc:docMk/>
            <pc:sldMk cId="3639916291" sldId="370"/>
            <ac:spMk id="2" creationId="{F1BCBC85-AD44-4013-A58D-D80291446F47}"/>
          </ac:spMkLst>
        </pc:spChg>
        <pc:spChg chg="mod">
          <ac:chgData name="Lee Wilbur" userId="4cda919612e92119" providerId="LiveId" clId="{C74ACEAC-71D4-4A13-8055-F3CF272AEC1A}" dt="2018-12-12T21:00:20.471" v="1073" actId="313"/>
          <ac:spMkLst>
            <pc:docMk/>
            <pc:sldMk cId="3639916291" sldId="370"/>
            <ac:spMk id="3" creationId="{ED835E52-BAA6-44EE-B66B-07E1FF70CDEA}"/>
          </ac:spMkLst>
        </pc:spChg>
      </pc:sldChg>
      <pc:sldChg chg="addSp modSp add modAnim">
        <pc:chgData name="Lee Wilbur" userId="4cda919612e92119" providerId="LiveId" clId="{C74ACEAC-71D4-4A13-8055-F3CF272AEC1A}" dt="2018-12-12T21:06:28.942" v="1433" actId="20577"/>
        <pc:sldMkLst>
          <pc:docMk/>
          <pc:sldMk cId="2033458614" sldId="371"/>
        </pc:sldMkLst>
        <pc:spChg chg="mod">
          <ac:chgData name="Lee Wilbur" userId="4cda919612e92119" providerId="LiveId" clId="{C74ACEAC-71D4-4A13-8055-F3CF272AEC1A}" dt="2018-12-12T21:02:18.227" v="1082" actId="20577"/>
          <ac:spMkLst>
            <pc:docMk/>
            <pc:sldMk cId="2033458614" sldId="371"/>
            <ac:spMk id="2" creationId="{CACEB9A0-EB81-4F5E-8F52-CA637D2FB385}"/>
          </ac:spMkLst>
        </pc:spChg>
        <pc:spChg chg="mod">
          <ac:chgData name="Lee Wilbur" userId="4cda919612e92119" providerId="LiveId" clId="{C74ACEAC-71D4-4A13-8055-F3CF272AEC1A}" dt="2018-12-12T21:05:21.607" v="1419" actId="20577"/>
          <ac:spMkLst>
            <pc:docMk/>
            <pc:sldMk cId="2033458614" sldId="371"/>
            <ac:spMk id="3" creationId="{BE43F577-0883-42B8-8667-41FECBA3EE87}"/>
          </ac:spMkLst>
        </pc:spChg>
        <pc:spChg chg="add mod">
          <ac:chgData name="Lee Wilbur" userId="4cda919612e92119" providerId="LiveId" clId="{C74ACEAC-71D4-4A13-8055-F3CF272AEC1A}" dt="2018-12-12T21:06:28.942" v="1433" actId="20577"/>
          <ac:spMkLst>
            <pc:docMk/>
            <pc:sldMk cId="2033458614" sldId="371"/>
            <ac:spMk id="4" creationId="{93334909-25A1-4A7D-856A-C9EB6B94B970}"/>
          </ac:spMkLst>
        </pc:spChg>
      </pc:sldChg>
      <pc:sldChg chg="modSp add">
        <pc:chgData name="Lee Wilbur" userId="4cda919612e92119" providerId="LiveId" clId="{C74ACEAC-71D4-4A13-8055-F3CF272AEC1A}" dt="2018-12-12T21:17:15.108" v="2226" actId="20577"/>
        <pc:sldMkLst>
          <pc:docMk/>
          <pc:sldMk cId="927775349" sldId="372"/>
        </pc:sldMkLst>
        <pc:spChg chg="mod">
          <ac:chgData name="Lee Wilbur" userId="4cda919612e92119" providerId="LiveId" clId="{C74ACEAC-71D4-4A13-8055-F3CF272AEC1A}" dt="2018-12-12T21:09:25.472" v="1462" actId="20577"/>
          <ac:spMkLst>
            <pc:docMk/>
            <pc:sldMk cId="927775349" sldId="372"/>
            <ac:spMk id="2" creationId="{7370AAC4-6552-42CA-80A8-02974CC4D9E1}"/>
          </ac:spMkLst>
        </pc:spChg>
        <pc:spChg chg="mod">
          <ac:chgData name="Lee Wilbur" userId="4cda919612e92119" providerId="LiveId" clId="{C74ACEAC-71D4-4A13-8055-F3CF272AEC1A}" dt="2018-12-12T21:17:15.108" v="2226" actId="20577"/>
          <ac:spMkLst>
            <pc:docMk/>
            <pc:sldMk cId="927775349" sldId="372"/>
            <ac:spMk id="3" creationId="{31B54332-C012-445C-89F5-F3C5A27EFC07}"/>
          </ac:spMkLst>
        </pc:spChg>
      </pc:sldChg>
      <pc:sldChg chg="modSp add">
        <pc:chgData name="Lee Wilbur" userId="4cda919612e92119" providerId="LiveId" clId="{C74ACEAC-71D4-4A13-8055-F3CF272AEC1A}" dt="2018-12-12T21:43:48.148" v="2908" actId="255"/>
        <pc:sldMkLst>
          <pc:docMk/>
          <pc:sldMk cId="929649051" sldId="373"/>
        </pc:sldMkLst>
        <pc:spChg chg="mod">
          <ac:chgData name="Lee Wilbur" userId="4cda919612e92119" providerId="LiveId" clId="{C74ACEAC-71D4-4A13-8055-F3CF272AEC1A}" dt="2018-12-12T21:11:00.037" v="1478" actId="5793"/>
          <ac:spMkLst>
            <pc:docMk/>
            <pc:sldMk cId="929649051" sldId="373"/>
            <ac:spMk id="2" creationId="{812DF57A-55B4-4597-B7A7-B53EBD4CE518}"/>
          </ac:spMkLst>
        </pc:spChg>
        <pc:spChg chg="mod">
          <ac:chgData name="Lee Wilbur" userId="4cda919612e92119" providerId="LiveId" clId="{C74ACEAC-71D4-4A13-8055-F3CF272AEC1A}" dt="2018-12-12T21:43:48.148" v="2908" actId="255"/>
          <ac:spMkLst>
            <pc:docMk/>
            <pc:sldMk cId="929649051" sldId="373"/>
            <ac:spMk id="3" creationId="{DD4D1A0B-9477-47C0-BFD0-D5991AED8002}"/>
          </ac:spMkLst>
        </pc:spChg>
      </pc:sldChg>
      <pc:sldChg chg="addSp modSp add">
        <pc:chgData name="Lee Wilbur" userId="4cda919612e92119" providerId="LiveId" clId="{C74ACEAC-71D4-4A13-8055-F3CF272AEC1A}" dt="2018-12-12T21:26:09.269" v="2613" actId="20577"/>
        <pc:sldMkLst>
          <pc:docMk/>
          <pc:sldMk cId="2973243131" sldId="374"/>
        </pc:sldMkLst>
        <pc:spChg chg="mod">
          <ac:chgData name="Lee Wilbur" userId="4cda919612e92119" providerId="LiveId" clId="{C74ACEAC-71D4-4A13-8055-F3CF272AEC1A}" dt="2018-12-12T21:19:31.686" v="2255" actId="20577"/>
          <ac:spMkLst>
            <pc:docMk/>
            <pc:sldMk cId="2973243131" sldId="374"/>
            <ac:spMk id="2" creationId="{8E102E7C-4A75-4E23-BA8A-B3504188A657}"/>
          </ac:spMkLst>
        </pc:spChg>
        <pc:spChg chg="mod">
          <ac:chgData name="Lee Wilbur" userId="4cda919612e92119" providerId="LiveId" clId="{C74ACEAC-71D4-4A13-8055-F3CF272AEC1A}" dt="2018-12-12T21:22:22.635" v="2428" actId="20577"/>
          <ac:spMkLst>
            <pc:docMk/>
            <pc:sldMk cId="2973243131" sldId="374"/>
            <ac:spMk id="3" creationId="{B9285A08-D8FD-423A-82B4-CAEF133E83F4}"/>
          </ac:spMkLst>
        </pc:spChg>
        <pc:spChg chg="add mod">
          <ac:chgData name="Lee Wilbur" userId="4cda919612e92119" providerId="LiveId" clId="{C74ACEAC-71D4-4A13-8055-F3CF272AEC1A}" dt="2018-12-12T21:22:48.331" v="2443" actId="114"/>
          <ac:spMkLst>
            <pc:docMk/>
            <pc:sldMk cId="2973243131" sldId="374"/>
            <ac:spMk id="4" creationId="{2B5F4A86-AF26-44DC-AD8C-D7230F2137CE}"/>
          </ac:spMkLst>
        </pc:spChg>
        <pc:spChg chg="add mod">
          <ac:chgData name="Lee Wilbur" userId="4cda919612e92119" providerId="LiveId" clId="{C74ACEAC-71D4-4A13-8055-F3CF272AEC1A}" dt="2018-12-12T21:26:09.269" v="2613" actId="20577"/>
          <ac:spMkLst>
            <pc:docMk/>
            <pc:sldMk cId="2973243131" sldId="374"/>
            <ac:spMk id="5" creationId="{53E0A302-085C-4BE8-B974-1800454EA5A5}"/>
          </ac:spMkLst>
        </pc:spChg>
      </pc:sldChg>
      <pc:sldChg chg="addSp delSp modSp add">
        <pc:chgData name="Lee Wilbur" userId="4cda919612e92119" providerId="LiveId" clId="{C74ACEAC-71D4-4A13-8055-F3CF272AEC1A}" dt="2018-12-12T21:28:28.555" v="2676" actId="1076"/>
        <pc:sldMkLst>
          <pc:docMk/>
          <pc:sldMk cId="314702764" sldId="375"/>
        </pc:sldMkLst>
        <pc:spChg chg="mod">
          <ac:chgData name="Lee Wilbur" userId="4cda919612e92119" providerId="LiveId" clId="{C74ACEAC-71D4-4A13-8055-F3CF272AEC1A}" dt="2018-12-12T21:27:00.733" v="2653" actId="20577"/>
          <ac:spMkLst>
            <pc:docMk/>
            <pc:sldMk cId="314702764" sldId="375"/>
            <ac:spMk id="2" creationId="{7B9A074E-15D1-4730-8C20-16E54A5EF9E9}"/>
          </ac:spMkLst>
        </pc:spChg>
        <pc:spChg chg="del">
          <ac:chgData name="Lee Wilbur" userId="4cda919612e92119" providerId="LiveId" clId="{C74ACEAC-71D4-4A13-8055-F3CF272AEC1A}" dt="2018-12-12T21:27:44.707" v="2659" actId="478"/>
          <ac:spMkLst>
            <pc:docMk/>
            <pc:sldMk cId="314702764" sldId="375"/>
            <ac:spMk id="3" creationId="{2B7CA4FF-5573-4723-A368-E40F296949C2}"/>
          </ac:spMkLst>
        </pc:spChg>
        <pc:spChg chg="add mod">
          <ac:chgData name="Lee Wilbur" userId="4cda919612e92119" providerId="LiveId" clId="{C74ACEAC-71D4-4A13-8055-F3CF272AEC1A}" dt="2018-12-12T21:28:26.486" v="2675" actId="1076"/>
          <ac:spMkLst>
            <pc:docMk/>
            <pc:sldMk cId="314702764" sldId="375"/>
            <ac:spMk id="6" creationId="{7CB55F25-B3A5-4B66-A3AC-4E4121A8CB0A}"/>
          </ac:spMkLst>
        </pc:spChg>
        <pc:picChg chg="add mod">
          <ac:chgData name="Lee Wilbur" userId="4cda919612e92119" providerId="LiveId" clId="{C74ACEAC-71D4-4A13-8055-F3CF272AEC1A}" dt="2018-12-12T21:28:28.555" v="2676" actId="1076"/>
          <ac:picMkLst>
            <pc:docMk/>
            <pc:sldMk cId="314702764" sldId="375"/>
            <ac:picMk id="4" creationId="{DD90EB6F-036E-4155-9980-E74F7F26F193}"/>
          </ac:picMkLst>
        </pc:picChg>
        <pc:picChg chg="add del">
          <ac:chgData name="Lee Wilbur" userId="4cda919612e92119" providerId="LiveId" clId="{C74ACEAC-71D4-4A13-8055-F3CF272AEC1A}" dt="2018-12-12T21:27:59.316" v="2661" actId="478"/>
          <ac:picMkLst>
            <pc:docMk/>
            <pc:sldMk cId="314702764" sldId="375"/>
            <ac:picMk id="5" creationId="{E4339867-86F6-4547-9F72-238BE157F784}"/>
          </ac:picMkLst>
        </pc:picChg>
      </pc:sldChg>
      <pc:sldChg chg="modSp add ord">
        <pc:chgData name="Lee Wilbur" userId="4cda919612e92119" providerId="LiveId" clId="{C74ACEAC-71D4-4A13-8055-F3CF272AEC1A}" dt="2018-12-12T22:07:12.960" v="4117" actId="20577"/>
        <pc:sldMkLst>
          <pc:docMk/>
          <pc:sldMk cId="2497450843" sldId="376"/>
        </pc:sldMkLst>
        <pc:spChg chg="mod">
          <ac:chgData name="Lee Wilbur" userId="4cda919612e92119" providerId="LiveId" clId="{C74ACEAC-71D4-4A13-8055-F3CF272AEC1A}" dt="2018-12-12T22:06:24.861" v="4067" actId="20577"/>
          <ac:spMkLst>
            <pc:docMk/>
            <pc:sldMk cId="2497450843" sldId="376"/>
            <ac:spMk id="2" creationId="{0CACDFE0-9CC7-4FB7-8A48-078F37040B89}"/>
          </ac:spMkLst>
        </pc:spChg>
        <pc:spChg chg="mod">
          <ac:chgData name="Lee Wilbur" userId="4cda919612e92119" providerId="LiveId" clId="{C74ACEAC-71D4-4A13-8055-F3CF272AEC1A}" dt="2018-12-12T22:07:12.960" v="4117" actId="20577"/>
          <ac:spMkLst>
            <pc:docMk/>
            <pc:sldMk cId="2497450843" sldId="376"/>
            <ac:spMk id="3" creationId="{F6D23701-D7C4-4182-8672-B21161E8E018}"/>
          </ac:spMkLst>
        </pc:spChg>
      </pc:sldChg>
      <pc:sldChg chg="modSp add ord">
        <pc:chgData name="Lee Wilbur" userId="4cda919612e92119" providerId="LiveId" clId="{C74ACEAC-71D4-4A13-8055-F3CF272AEC1A}" dt="2018-12-12T21:35:07.977" v="2794" actId="20577"/>
        <pc:sldMkLst>
          <pc:docMk/>
          <pc:sldMk cId="3380911388" sldId="377"/>
        </pc:sldMkLst>
        <pc:spChg chg="mod">
          <ac:chgData name="Lee Wilbur" userId="4cda919612e92119" providerId="LiveId" clId="{C74ACEAC-71D4-4A13-8055-F3CF272AEC1A}" dt="2018-12-12T21:35:07.977" v="2794" actId="20577"/>
          <ac:spMkLst>
            <pc:docMk/>
            <pc:sldMk cId="3380911388" sldId="377"/>
            <ac:spMk id="2" creationId="{00000000-0000-0000-0000-000000000000}"/>
          </ac:spMkLst>
        </pc:spChg>
      </pc:sldChg>
      <pc:sldChg chg="modSp add">
        <pc:chgData name="Lee Wilbur" userId="4cda919612e92119" providerId="LiveId" clId="{C74ACEAC-71D4-4A13-8055-F3CF272AEC1A}" dt="2018-12-12T21:45:21.763" v="3083" actId="20577"/>
        <pc:sldMkLst>
          <pc:docMk/>
          <pc:sldMk cId="83607812" sldId="378"/>
        </pc:sldMkLst>
        <pc:spChg chg="mod">
          <ac:chgData name="Lee Wilbur" userId="4cda919612e92119" providerId="LiveId" clId="{C74ACEAC-71D4-4A13-8055-F3CF272AEC1A}" dt="2018-12-12T21:43:57.462" v="2915" actId="20577"/>
          <ac:spMkLst>
            <pc:docMk/>
            <pc:sldMk cId="83607812" sldId="378"/>
            <ac:spMk id="2" creationId="{812DF57A-55B4-4597-B7A7-B53EBD4CE518}"/>
          </ac:spMkLst>
        </pc:spChg>
        <pc:spChg chg="mod">
          <ac:chgData name="Lee Wilbur" userId="4cda919612e92119" providerId="LiveId" clId="{C74ACEAC-71D4-4A13-8055-F3CF272AEC1A}" dt="2018-12-12T21:45:21.763" v="3083" actId="20577"/>
          <ac:spMkLst>
            <pc:docMk/>
            <pc:sldMk cId="83607812" sldId="378"/>
            <ac:spMk id="3" creationId="{DD4D1A0B-9477-47C0-BFD0-D5991AED8002}"/>
          </ac:spMkLst>
        </pc:spChg>
      </pc:sldChg>
      <pc:sldChg chg="modSp add">
        <pc:chgData name="Lee Wilbur" userId="4cda919612e92119" providerId="LiveId" clId="{C74ACEAC-71D4-4A13-8055-F3CF272AEC1A}" dt="2018-12-12T21:47:27.255" v="3231" actId="20577"/>
        <pc:sldMkLst>
          <pc:docMk/>
          <pc:sldMk cId="1482605955" sldId="379"/>
        </pc:sldMkLst>
        <pc:spChg chg="mod">
          <ac:chgData name="Lee Wilbur" userId="4cda919612e92119" providerId="LiveId" clId="{C74ACEAC-71D4-4A13-8055-F3CF272AEC1A}" dt="2018-12-12T21:45:59.931" v="3114" actId="20577"/>
          <ac:spMkLst>
            <pc:docMk/>
            <pc:sldMk cId="1482605955" sldId="379"/>
            <ac:spMk id="2" creationId="{0C6F339C-D4E7-4D45-9DD1-5CED6BD2AE82}"/>
          </ac:spMkLst>
        </pc:spChg>
        <pc:spChg chg="mod">
          <ac:chgData name="Lee Wilbur" userId="4cda919612e92119" providerId="LiveId" clId="{C74ACEAC-71D4-4A13-8055-F3CF272AEC1A}" dt="2018-12-12T21:47:27.255" v="3231" actId="20577"/>
          <ac:spMkLst>
            <pc:docMk/>
            <pc:sldMk cId="1482605955" sldId="379"/>
            <ac:spMk id="3" creationId="{FCA0C85D-7404-4E6D-AB6E-E9F5E575F403}"/>
          </ac:spMkLst>
        </pc:spChg>
      </pc:sldChg>
      <pc:sldChg chg="modSp add">
        <pc:chgData name="Lee Wilbur" userId="4cda919612e92119" providerId="LiveId" clId="{C74ACEAC-71D4-4A13-8055-F3CF272AEC1A}" dt="2018-12-12T21:52:39.709" v="3607" actId="20577"/>
        <pc:sldMkLst>
          <pc:docMk/>
          <pc:sldMk cId="1540855539" sldId="380"/>
        </pc:sldMkLst>
        <pc:spChg chg="mod">
          <ac:chgData name="Lee Wilbur" userId="4cda919612e92119" providerId="LiveId" clId="{C74ACEAC-71D4-4A13-8055-F3CF272AEC1A}" dt="2018-12-12T21:48:02.491" v="3261" actId="20577"/>
          <ac:spMkLst>
            <pc:docMk/>
            <pc:sldMk cId="1540855539" sldId="380"/>
            <ac:spMk id="2" creationId="{35A2A29F-7FE8-4E87-9876-1378221F1A7F}"/>
          </ac:spMkLst>
        </pc:spChg>
        <pc:spChg chg="mod">
          <ac:chgData name="Lee Wilbur" userId="4cda919612e92119" providerId="LiveId" clId="{C74ACEAC-71D4-4A13-8055-F3CF272AEC1A}" dt="2018-12-12T21:52:39.709" v="3607" actId="20577"/>
          <ac:spMkLst>
            <pc:docMk/>
            <pc:sldMk cId="1540855539" sldId="380"/>
            <ac:spMk id="3" creationId="{21E170E6-1F79-4138-B8A3-0A0818C2E09A}"/>
          </ac:spMkLst>
        </pc:spChg>
      </pc:sldChg>
      <pc:sldChg chg="modSp add">
        <pc:chgData name="Lee Wilbur" userId="4cda919612e92119" providerId="LiveId" clId="{C74ACEAC-71D4-4A13-8055-F3CF272AEC1A}" dt="2018-12-12T22:00:50.553" v="3965" actId="20577"/>
        <pc:sldMkLst>
          <pc:docMk/>
          <pc:sldMk cId="1494959340" sldId="381"/>
        </pc:sldMkLst>
        <pc:spChg chg="mod">
          <ac:chgData name="Lee Wilbur" userId="4cda919612e92119" providerId="LiveId" clId="{C74ACEAC-71D4-4A13-8055-F3CF272AEC1A}" dt="2018-12-12T21:58:22.405" v="3758" actId="5793"/>
          <ac:spMkLst>
            <pc:docMk/>
            <pc:sldMk cId="1494959340" sldId="381"/>
            <ac:spMk id="2" creationId="{02E9A8A7-AE58-419D-A293-FB7FDE94AEC5}"/>
          </ac:spMkLst>
        </pc:spChg>
        <pc:spChg chg="mod">
          <ac:chgData name="Lee Wilbur" userId="4cda919612e92119" providerId="LiveId" clId="{C74ACEAC-71D4-4A13-8055-F3CF272AEC1A}" dt="2018-12-12T22:00:50.553" v="3965" actId="20577"/>
          <ac:spMkLst>
            <pc:docMk/>
            <pc:sldMk cId="1494959340" sldId="381"/>
            <ac:spMk id="3" creationId="{F3A71037-13C3-4680-998F-485AE9BE8CA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07FD4F-0614-4FF2-9FDA-F41198CD8FA4}" type="datetimeFigureOut">
              <a:rPr lang="en-US" smtClean="0"/>
              <a:t>12/12/2018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FBD4DE-A5E9-4D73-A3EC-E7D6427043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712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12/12/2018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12/12/2018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12/12/2018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12/12/2018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12/12/2018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12/12/2018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12/12/2018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12/12/2018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12/12/2018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12/12/2018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12/12/2018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12/12/2018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12/12/2018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12/12/2018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12/12/2018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12/12/2018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12/12/2018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12/12/2018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eetup.com/NycPowershellMeetup/events/228237729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piceworks.com/spiceworld/spiceworld-2019/" TargetMode="External"/><Relationship Id="rId2" Type="http://schemas.openxmlformats.org/officeDocument/2006/relationships/hyperlink" Target="http://www.unigroup.org/unigroup-rsvp.html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nmsft.com/news/more-problems-for-windows-10-october-2018-update-as-zip-file-extraction-issues-surface" TargetMode="External"/><Relationship Id="rId2" Type="http://schemas.openxmlformats.org/officeDocument/2006/relationships/hyperlink" Target="https://www.zdnet.com/article/for-the-fourth-month-in-a-row-microsoft-patches-windows-zero-day-used-in-the-wild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techcrunch.com/2018/12/11/microsoft-login-bug-hijack-office-accounts/" TargetMode="External"/><Relationship Id="rId2" Type="http://schemas.openxmlformats.org/officeDocument/2006/relationships/hyperlink" Target="https://www.digitaltrends.com/computing/windows-10-privacy-microsoft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blogs.windows.com/windowsexperience/2018/11/13/windows-10-quality-approach-for-a-complex-ecosystem/#4JcdetFBpvWopZUj.97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microsoft.com/en-us/help/4464619/windows-10-update-history" TargetMode="External"/><Relationship Id="rId2" Type="http://schemas.openxmlformats.org/officeDocument/2006/relationships/hyperlink" Target="https://mspoweruser.com/microsoft-to-create-a-windows-10-bug-dashboard/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mspoweruser.com/microsoft-releases-new-tool-to-quickly-resolve-hardware-software-and-firmware-issues-in-surface-devices/" TargetMode="External"/><Relationship Id="rId2" Type="http://schemas.openxmlformats.org/officeDocument/2006/relationships/hyperlink" Target="https://mspoweruser.com/windows-server-2019-to-support-openssh-natively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zdnet.com/article/microsoft-is-readying-a-consumer-microsoft-365-subscription-bundle/" TargetMode="External"/><Relationship Id="rId4" Type="http://schemas.openxmlformats.org/officeDocument/2006/relationships/hyperlink" Target="https://www.zdnet.com/article/new-windows-10-19h1-test-build-adds-more-notepad-features-other-tweaks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fbi.gov/services/cjis/ucr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piceworks.com/spiceworld/post-event/?utm_source=spiceworks&amp;utm_medium=swsite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sn.com/en-us/news/technology/new-bug-prompts-earlier-end-to-googleplus-social-network/ar-BBQMMtz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zdnet.com/article/super-micro-says-external-security-audit-found-no-evidence-of-backdoor-chips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g-20.in/" TargetMode="External"/><Relationship Id="rId2" Type="http://schemas.openxmlformats.org/officeDocument/2006/relationships/hyperlink" Target="https://www.washingtonpost.com/news/monkey-cage/wp/2018/12/05/rudy-giuliani-is-trumps-cybersecurity-adviser-he-might-want-a-refresher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9324" y="470876"/>
            <a:ext cx="8825658" cy="3329581"/>
          </a:xfrm>
        </p:spPr>
        <p:txBody>
          <a:bodyPr/>
          <a:lstStyle/>
          <a:p>
            <a:r>
              <a:rPr lang="en-US" b="1" dirty="0"/>
              <a:t>Headlines &amp; </a:t>
            </a:r>
            <a:br>
              <a:rPr lang="en-US" b="1" dirty="0"/>
            </a:br>
            <a:r>
              <a:rPr lang="en-US" b="1" dirty="0"/>
              <a:t>Bullet Points</a:t>
            </a:r>
            <a:br>
              <a:rPr lang="en-US" dirty="0"/>
            </a:br>
            <a:r>
              <a:rPr lang="en-US" sz="2400" dirty="0"/>
              <a:t>December 2018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4924" y="5991726"/>
            <a:ext cx="5437939" cy="641575"/>
          </a:xfrm>
        </p:spPr>
        <p:txBody>
          <a:bodyPr>
            <a:normAutofit fontScale="92500" lnSpcReduction="10000"/>
          </a:bodyPr>
          <a:lstStyle/>
          <a:p>
            <a:r>
              <a:rPr lang="en-US" sz="1600" cap="none" dirty="0"/>
              <a:t>Curated by Lee Wilbur, Microsoft MVP</a:t>
            </a:r>
          </a:p>
          <a:p>
            <a:r>
              <a:rPr lang="en-US" sz="1600" cap="none" dirty="0"/>
              <a:t>Copyright © 2018 Multiverse Enterprises Inc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9706" y="5804653"/>
            <a:ext cx="3791078" cy="88727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7D23EED-B4FA-4125-809B-4F7CE0759737}"/>
              </a:ext>
            </a:extLst>
          </p:cNvPr>
          <p:cNvSpPr/>
          <p:nvPr/>
        </p:nvSpPr>
        <p:spPr>
          <a:xfrm>
            <a:off x="4288446" y="4526759"/>
            <a:ext cx="59683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/>
              <a:t>I skim so you know what to read!</a:t>
            </a:r>
          </a:p>
        </p:txBody>
      </p:sp>
    </p:spTree>
    <p:extLst>
      <p:ext uri="{BB962C8B-B14F-4D97-AF65-F5344CB8AC3E}">
        <p14:creationId xmlns:p14="http://schemas.microsoft.com/office/powerpoint/2010/main" val="34472267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Calendar</a:t>
            </a:r>
          </a:p>
        </p:txBody>
      </p:sp>
    </p:spTree>
    <p:extLst>
      <p:ext uri="{BB962C8B-B14F-4D97-AF65-F5344CB8AC3E}">
        <p14:creationId xmlns:p14="http://schemas.microsoft.com/office/powerpoint/2010/main" val="16929543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Calendar</a:t>
            </a:r>
            <a:br>
              <a:rPr lang="en-US" dirty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311" y="2052918"/>
            <a:ext cx="9333911" cy="4321756"/>
          </a:xfrm>
        </p:spPr>
        <p:txBody>
          <a:bodyPr>
            <a:normAutofit/>
          </a:bodyPr>
          <a:lstStyle/>
          <a:p>
            <a:r>
              <a:rPr lang="en-US" sz="2400" b="1" dirty="0"/>
              <a:t>Thursday, December 13, 6pm </a:t>
            </a:r>
            <a:r>
              <a:rPr lang="en-US" sz="2400" dirty="0"/>
              <a:t>– Jane Street Capital, 250 </a:t>
            </a:r>
            <a:r>
              <a:rPr lang="en-US" sz="2400" dirty="0" err="1"/>
              <a:t>Vessey</a:t>
            </a:r>
            <a:r>
              <a:rPr lang="en-US" sz="2400" dirty="0"/>
              <a:t> Street, 6</a:t>
            </a:r>
            <a:r>
              <a:rPr lang="en-US" sz="2400" baseline="30000" dirty="0"/>
              <a:t>th</a:t>
            </a:r>
            <a:r>
              <a:rPr lang="en-US" sz="2400" dirty="0"/>
              <a:t> Floor, New York, NY. $0, Registration Required. </a:t>
            </a:r>
            <a:br>
              <a:rPr lang="en-US" sz="2400" b="1" dirty="0"/>
            </a:br>
            <a:r>
              <a:rPr lang="en-US" sz="1500" dirty="0">
                <a:hlinkClick r:id="rId2"/>
              </a:rPr>
              <a:t>https://www.meetup.com/NycPowershellMeetup/</a:t>
            </a:r>
            <a:endParaRPr lang="en-US" sz="1500" b="1" dirty="0"/>
          </a:p>
          <a:p>
            <a:r>
              <a:rPr lang="en-US" sz="2400" b="1" dirty="0"/>
              <a:t>Tuesday, December 18, 8pm</a:t>
            </a:r>
            <a:r>
              <a:rPr lang="en-US" sz="2400" dirty="0"/>
              <a:t> – Long Island Linux User Group – Security and Infrastructure Special Interest Group (LILUG SI-SIG) – Panera Bread at the Walt Whitman Shops, Huntington Station, NY. $0, No Registration.</a:t>
            </a:r>
            <a:endParaRPr lang="en-US" sz="2400" b="1" dirty="0"/>
          </a:p>
          <a:p>
            <a:r>
              <a:rPr lang="en-US" sz="2400" b="1" dirty="0"/>
              <a:t>Thursday, January 3, 8pm </a:t>
            </a:r>
            <a:r>
              <a:rPr lang="en-US" sz="2400" dirty="0"/>
              <a:t>– Windows Administrators Group – 1670 Old Country Road, Plainview, NY. $0, Registration Requested.</a:t>
            </a:r>
          </a:p>
        </p:txBody>
      </p:sp>
    </p:spTree>
    <p:extLst>
      <p:ext uri="{BB962C8B-B14F-4D97-AF65-F5344CB8AC3E}">
        <p14:creationId xmlns:p14="http://schemas.microsoft.com/office/powerpoint/2010/main" val="34180546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Calendar</a:t>
            </a:r>
            <a:br>
              <a:rPr lang="en-US" dirty="0"/>
            </a:br>
            <a:r>
              <a:rPr lang="en-US" sz="2400" dirty="0"/>
              <a:t>(continued)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311" y="2052918"/>
            <a:ext cx="9333911" cy="4321756"/>
          </a:xfrm>
        </p:spPr>
        <p:txBody>
          <a:bodyPr>
            <a:normAutofit/>
          </a:bodyPr>
          <a:lstStyle/>
          <a:p>
            <a:r>
              <a:rPr lang="en-US" sz="2400" b="1" dirty="0"/>
              <a:t>Tuesday, January 8, 8pm </a:t>
            </a:r>
            <a:r>
              <a:rPr lang="en-US" sz="2400" dirty="0"/>
              <a:t>– Long Island Linux User Group (LILUG) – </a:t>
            </a:r>
            <a:r>
              <a:rPr lang="en-US" sz="2400" dirty="0" err="1"/>
              <a:t>LISTnet</a:t>
            </a:r>
            <a:r>
              <a:rPr lang="en-US" sz="2400" dirty="0"/>
              <a:t> Digital Ballpark, Plainview, NY. $0.</a:t>
            </a:r>
          </a:p>
          <a:p>
            <a:r>
              <a:rPr lang="en-US" sz="2400" b="1" dirty="0"/>
              <a:t>Thursday, January 10, 6:30pm </a:t>
            </a:r>
            <a:r>
              <a:rPr lang="en-US" sz="2400" dirty="0"/>
              <a:t>– Cooper Union – School of Engineering, 41 Cooper Square, New York, NY. $20/meeting or $50/year, Registration Required. </a:t>
            </a:r>
            <a:br>
              <a:rPr lang="en-US" dirty="0"/>
            </a:br>
            <a:r>
              <a:rPr lang="en-US" sz="1500" dirty="0">
                <a:hlinkClick r:id="rId2"/>
              </a:rPr>
              <a:t>http://www.unigroup.org/unigroup-rsvp.html</a:t>
            </a:r>
            <a:r>
              <a:rPr lang="en-US" sz="1500" dirty="0"/>
              <a:t> </a:t>
            </a:r>
          </a:p>
          <a:p>
            <a:r>
              <a:rPr lang="en-US" sz="2400" b="1" dirty="0"/>
              <a:t>Monday – Wednesday, September 23-25 </a:t>
            </a:r>
            <a:r>
              <a:rPr lang="en-US" sz="2400" dirty="0"/>
              <a:t>– Spice World 2019 – Austin Convention Center, Austin, TX. $199 (through 1/31); $599 max.  Registration Required.</a:t>
            </a:r>
            <a:r>
              <a:rPr lang="en-US" dirty="0"/>
              <a:t> </a:t>
            </a:r>
            <a:r>
              <a:rPr lang="en-US" sz="1500" dirty="0">
                <a:hlinkClick r:id="rId3"/>
              </a:rPr>
              <a:t>https://www.spiceworks.com/spiceworld/spiceworld-2019/</a:t>
            </a:r>
            <a:r>
              <a:rPr lang="en-US" sz="1500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44139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Microsoft</a:t>
            </a:r>
          </a:p>
        </p:txBody>
      </p:sp>
    </p:spTree>
    <p:extLst>
      <p:ext uri="{BB962C8B-B14F-4D97-AF65-F5344CB8AC3E}">
        <p14:creationId xmlns:p14="http://schemas.microsoft.com/office/powerpoint/2010/main" val="11973814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0AAC4-6552-42CA-80A8-02974CC4D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Edge Goes Chrome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B54332-C012-445C-89F5-F3C5A27EFC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Edge has fallen “massively” behind Chrome in market share (Chrome is the new IE6).</a:t>
            </a:r>
          </a:p>
          <a:p>
            <a:r>
              <a:rPr lang="en-US" dirty="0"/>
              <a:t>Developers are optimizing for Chrome and Google is creating Chrome only Web Services (that worked so well for MS).</a:t>
            </a:r>
          </a:p>
          <a:p>
            <a:r>
              <a:rPr lang="en-US" dirty="0"/>
              <a:t>Greater compatibility with web sites</a:t>
            </a:r>
          </a:p>
          <a:p>
            <a:r>
              <a:rPr lang="en-US" dirty="0"/>
              <a:t>Newfound love of Open Source</a:t>
            </a:r>
          </a:p>
          <a:p>
            <a:r>
              <a:rPr lang="en-US" dirty="0"/>
              <a:t>Edge will become downloadable and run on Windows 7 and 8 as well as a Mac version</a:t>
            </a:r>
          </a:p>
          <a:p>
            <a:r>
              <a:rPr lang="en-US" dirty="0"/>
              <a:t>Maybe it will finally run on Server 2016 and later!?</a:t>
            </a:r>
          </a:p>
        </p:txBody>
      </p:sp>
    </p:spTree>
    <p:extLst>
      <p:ext uri="{BB962C8B-B14F-4D97-AF65-F5344CB8AC3E}">
        <p14:creationId xmlns:p14="http://schemas.microsoft.com/office/powerpoint/2010/main" val="9277753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2DF57A-55B4-4597-B7A7-B53EBD4CE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Just a mess…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4D1A0B-9477-47C0-BFD0-D5991AED80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1" y="1510748"/>
            <a:ext cx="10197479" cy="4737651"/>
          </a:xfrm>
        </p:spPr>
        <p:txBody>
          <a:bodyPr>
            <a:normAutofit/>
          </a:bodyPr>
          <a:lstStyle/>
          <a:p>
            <a:r>
              <a:rPr lang="en-US" sz="2800" dirty="0"/>
              <a:t>Windows 1809 released… and pulled back</a:t>
            </a:r>
          </a:p>
          <a:p>
            <a:r>
              <a:rPr lang="en-US" sz="2800" dirty="0"/>
              <a:t>Windows Server 2019 released… and pulled back</a:t>
            </a:r>
          </a:p>
          <a:p>
            <a:r>
              <a:rPr lang="en-US" sz="2800" dirty="0"/>
              <a:t>Gives up on the Edge web browser engine; opts to replace with Chrome engine</a:t>
            </a:r>
          </a:p>
          <a:p>
            <a:r>
              <a:rPr lang="en-US" sz="2800" dirty="0"/>
              <a:t>Windows 10 Deactivates itself, downgrading to Home</a:t>
            </a:r>
          </a:p>
          <a:p>
            <a:r>
              <a:rPr lang="en-US" sz="2800" dirty="0"/>
              <a:t>MFA Crashes worldwide on November 19</a:t>
            </a:r>
          </a:p>
          <a:p>
            <a:r>
              <a:rPr lang="en-US" sz="2800" dirty="0"/>
              <a:t>File Association Bug: Some files cannot be permanently associated with applications</a:t>
            </a:r>
          </a:p>
        </p:txBody>
      </p:sp>
    </p:spTree>
    <p:extLst>
      <p:ext uri="{BB962C8B-B14F-4D97-AF65-F5344CB8AC3E}">
        <p14:creationId xmlns:p14="http://schemas.microsoft.com/office/powerpoint/2010/main" val="9296490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2DF57A-55B4-4597-B7A7-B53EBD4CE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Still a mess…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4D1A0B-9477-47C0-BFD0-D5991AED80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1" y="1510748"/>
            <a:ext cx="10197479" cy="4737651"/>
          </a:xfrm>
        </p:spPr>
        <p:txBody>
          <a:bodyPr>
            <a:normAutofit/>
          </a:bodyPr>
          <a:lstStyle/>
          <a:p>
            <a:r>
              <a:rPr lang="en-US" sz="2800" dirty="0"/>
              <a:t>Mapped Drives may fail to connect at logon</a:t>
            </a:r>
          </a:p>
          <a:p>
            <a:r>
              <a:rPr lang="en-US" sz="2800" dirty="0"/>
              <a:t>File deletion on Upgrade</a:t>
            </a:r>
          </a:p>
          <a:p>
            <a:r>
              <a:rPr lang="en-US" sz="2800" dirty="0"/>
              <a:t>Surface Book 2 offers sad face of death after November updates</a:t>
            </a:r>
          </a:p>
          <a:p>
            <a:r>
              <a:rPr lang="en-US" sz="2800" dirty="0"/>
              <a:t>4 Consecutive months Zero Days are exploited… and patched.</a:t>
            </a:r>
            <a:br>
              <a:rPr lang="en-US" sz="2800" dirty="0"/>
            </a:br>
            <a:r>
              <a:rPr lang="en-US" sz="1400" dirty="0">
                <a:hlinkClick r:id="rId2"/>
              </a:rPr>
              <a:t>https://www.zdnet.com/article/for-the-fourth-month-in-a-row-microsoft-patches-windows-zero-day-used-in-the-wild/</a:t>
            </a:r>
            <a:r>
              <a:rPr lang="en-US" sz="1400" dirty="0"/>
              <a:t> </a:t>
            </a:r>
          </a:p>
          <a:p>
            <a:r>
              <a:rPr lang="en-US" sz="2800" dirty="0"/>
              <a:t>Zip File extraction issues</a:t>
            </a:r>
            <a:br>
              <a:rPr lang="en-US" dirty="0"/>
            </a:br>
            <a:r>
              <a:rPr lang="en-US" sz="1300" dirty="0">
                <a:hlinkClick r:id="rId3"/>
              </a:rPr>
              <a:t>https://www.onmsft.com/news/more-problems-for-windows-10-october-2018-update-as-zip-file-extraction-issues-surface</a:t>
            </a:r>
            <a:r>
              <a:rPr lang="en-US" sz="1300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078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E9A8A7-AE58-419D-A293-FB7FDE94AE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Paper Towels just not good enough…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A71037-13C3-4680-998F-485AE9BE8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Windows 10 activity logs still sent to MS despite opt out</a:t>
            </a:r>
            <a:br>
              <a:rPr lang="en-US" dirty="0"/>
            </a:br>
            <a:r>
              <a:rPr lang="en-US" sz="1200" i="1" dirty="0">
                <a:hlinkClick r:id="rId2"/>
              </a:rPr>
              <a:t>https://www.digitaltrends.com/computing/windows-10-privacy-microsoft/</a:t>
            </a:r>
            <a:r>
              <a:rPr lang="en-US" sz="1200" i="1" dirty="0"/>
              <a:t> </a:t>
            </a:r>
          </a:p>
          <a:p>
            <a:r>
              <a:rPr lang="en-US" dirty="0"/>
              <a:t>Bugs in Office 365 made it possible to gain access to someone’s account simply by clicking a link.</a:t>
            </a:r>
          </a:p>
          <a:p>
            <a:pPr lvl="1"/>
            <a:r>
              <a:rPr lang="en-US" dirty="0"/>
              <a:t>MFA doesn’t help</a:t>
            </a:r>
          </a:p>
          <a:p>
            <a:pPr lvl="1"/>
            <a:r>
              <a:rPr lang="en-US" dirty="0"/>
              <a:t>MS Paid Bug Bounty for finding issue</a:t>
            </a:r>
            <a:br>
              <a:rPr lang="en-US" dirty="0"/>
            </a:br>
            <a:r>
              <a:rPr lang="en-US" sz="1200" dirty="0">
                <a:hlinkClick r:id="rId3"/>
              </a:rPr>
              <a:t>https://techcrunch.com/2018/12/11/microsoft-login-bug-hijack-office-accounts/</a:t>
            </a:r>
            <a:r>
              <a:rPr lang="en-US" sz="1200" dirty="0"/>
              <a:t> </a:t>
            </a:r>
          </a:p>
          <a:p>
            <a:r>
              <a:rPr lang="en-US" dirty="0" err="1"/>
              <a:t>dfafs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49593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36D25F-8809-4BCE-870B-A28B4B9FCD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Updates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CD443E-932A-4FB2-9EE8-E5D29697BC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1408982"/>
            <a:ext cx="9639450" cy="483941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Cumulative Updates (“quality updates”) – Released once per month</a:t>
            </a:r>
          </a:p>
          <a:p>
            <a:pPr lvl="1"/>
            <a:r>
              <a:rPr lang="en-US" dirty="0"/>
              <a:t>Cumulative – includes all prior updates</a:t>
            </a:r>
          </a:p>
          <a:p>
            <a:pPr lvl="1"/>
            <a:r>
              <a:rPr lang="en-US" dirty="0"/>
              <a:t>Includes security updates</a:t>
            </a:r>
          </a:p>
          <a:p>
            <a:r>
              <a:rPr lang="en-US" dirty="0"/>
              <a:t>Feature Updates – Released once every 6 months, usually Spring and Fall</a:t>
            </a:r>
          </a:p>
          <a:p>
            <a:pPr lvl="1"/>
            <a:r>
              <a:rPr lang="en-US" dirty="0"/>
              <a:t>Commonly referred to by Year and Month released – 1803, 1809</a:t>
            </a:r>
          </a:p>
          <a:p>
            <a:r>
              <a:rPr lang="en-US" dirty="0"/>
              <a:t>“B” Updates – “Patch Tuesday” – Second week of the month</a:t>
            </a:r>
          </a:p>
          <a:p>
            <a:r>
              <a:rPr lang="en-US" dirty="0"/>
              <a:t>“C” &amp; “D” Updates – Third and Fourth weeks of the month</a:t>
            </a:r>
          </a:p>
          <a:p>
            <a:pPr lvl="1"/>
            <a:r>
              <a:rPr lang="en-US" dirty="0"/>
              <a:t>No security updates</a:t>
            </a:r>
          </a:p>
          <a:p>
            <a:pPr lvl="1"/>
            <a:r>
              <a:rPr lang="en-US" dirty="0"/>
              <a:t>Non-security bug fixes and improvements</a:t>
            </a:r>
          </a:p>
          <a:p>
            <a:pPr lvl="1"/>
            <a:r>
              <a:rPr lang="en-US" dirty="0"/>
              <a:t>Option – Windows will not auto-install and reboot</a:t>
            </a:r>
          </a:p>
          <a:p>
            <a:pPr lvl="1"/>
            <a:r>
              <a:rPr lang="en-US" dirty="0"/>
              <a:t>“C” often for Windows 7, 8.x, older 10 versions</a:t>
            </a:r>
          </a:p>
          <a:p>
            <a:pPr lvl="1"/>
            <a:r>
              <a:rPr lang="en-US" dirty="0"/>
              <a:t>Appear when you manually check for updates</a:t>
            </a:r>
          </a:p>
          <a:p>
            <a:pPr lvl="1"/>
            <a:r>
              <a:rPr lang="en-US" dirty="0"/>
              <a:t>Test bed for updates to be released in the B update next month</a:t>
            </a:r>
          </a:p>
        </p:txBody>
      </p:sp>
    </p:spTree>
    <p:extLst>
      <p:ext uri="{BB962C8B-B14F-4D97-AF65-F5344CB8AC3E}">
        <p14:creationId xmlns:p14="http://schemas.microsoft.com/office/powerpoint/2010/main" val="6438394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9A074E-15D1-4730-8C20-16E54A5EF9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10 Product Quality at Release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90EB6F-036E-4155-9980-E74F7F26F1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73" y="3429000"/>
            <a:ext cx="11044853" cy="255832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CB55F25-B3A5-4B66-A3AC-4E4121A8CB0A}"/>
              </a:ext>
            </a:extLst>
          </p:cNvPr>
          <p:cNvSpPr/>
          <p:nvPr/>
        </p:nvSpPr>
        <p:spPr>
          <a:xfrm>
            <a:off x="573573" y="5960749"/>
            <a:ext cx="109723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/>
              <a:t>Source: </a:t>
            </a:r>
            <a:r>
              <a:rPr lang="en-US" i="1" dirty="0">
                <a:hlinkClick r:id="rId3"/>
              </a:rPr>
              <a:t>https://blogs.windows.com/windowsexperience/2018/11/13/windows-10-quality-approach-for-a-complex-ecosystem/#4JcdetFBpvWopZUj.97</a:t>
            </a:r>
            <a:r>
              <a:rPr lang="en-US" i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47027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FYI</a:t>
            </a:r>
          </a:p>
        </p:txBody>
      </p:sp>
    </p:spTree>
    <p:extLst>
      <p:ext uri="{BB962C8B-B14F-4D97-AF65-F5344CB8AC3E}">
        <p14:creationId xmlns:p14="http://schemas.microsoft.com/office/powerpoint/2010/main" val="12549984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Coming Soon!</a:t>
            </a:r>
            <a:br>
              <a:rPr lang="en-US" dirty="0"/>
            </a:br>
            <a:r>
              <a:rPr lang="en-US" sz="2800" dirty="0"/>
              <a:t>(And Just Arrived)</a:t>
            </a:r>
          </a:p>
        </p:txBody>
      </p:sp>
    </p:spTree>
    <p:extLst>
      <p:ext uri="{BB962C8B-B14F-4D97-AF65-F5344CB8AC3E}">
        <p14:creationId xmlns:p14="http://schemas.microsoft.com/office/powerpoint/2010/main" val="33809113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102E7C-4A75-4E23-BA8A-B3504188A6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10 Bug Dashboard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285A08-D8FD-423A-82B4-CAEF133E83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Microsoft Developing a Bug Dashboard to allow users to stay up to date on issues, work arounds, and estimated fix dates.</a:t>
            </a:r>
          </a:p>
          <a:p>
            <a:r>
              <a:rPr lang="en-US" dirty="0"/>
              <a:t>No date announced for the new feature.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B5F4A86-AF26-44DC-AD8C-D7230F2137CE}"/>
              </a:ext>
            </a:extLst>
          </p:cNvPr>
          <p:cNvSpPr/>
          <p:nvPr/>
        </p:nvSpPr>
        <p:spPr>
          <a:xfrm>
            <a:off x="1103312" y="5602068"/>
            <a:ext cx="99853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/>
              <a:t>Source: </a:t>
            </a:r>
            <a:r>
              <a:rPr lang="en-US" i="1" dirty="0">
                <a:hlinkClick r:id="rId2"/>
              </a:rPr>
              <a:t>https://mspoweruser.com/microsoft-to-create-a-windows-10-bug-dashboard/</a:t>
            </a:r>
            <a:r>
              <a:rPr lang="en-US" i="1" dirty="0"/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3E0A302-085C-4BE8-B974-1800454EA5A5}"/>
              </a:ext>
            </a:extLst>
          </p:cNvPr>
          <p:cNvSpPr/>
          <p:nvPr/>
        </p:nvSpPr>
        <p:spPr>
          <a:xfrm>
            <a:off x="1103312" y="3677478"/>
            <a:ext cx="95911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For now: </a:t>
            </a:r>
            <a:br>
              <a:rPr lang="en-US" dirty="0"/>
            </a:br>
            <a:r>
              <a:rPr lang="en-US" dirty="0">
                <a:hlinkClick r:id="rId3"/>
              </a:rPr>
              <a:t>https://support.microsoft.com/en-us/help/4464619/windows-10-update-history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732431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ACDFE0-9CC7-4FB7-8A48-078F37040B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Coming Soon &amp; Just Arrived!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D23701-D7C4-4182-8672-B21161E8E0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OpenSSH Client and Server on Windows 10 1809 and Server 2019</a:t>
            </a:r>
            <a:br>
              <a:rPr lang="en-US" dirty="0"/>
            </a:br>
            <a:r>
              <a:rPr lang="en-US" sz="1200" dirty="0">
                <a:hlinkClick r:id="rId2"/>
              </a:rPr>
              <a:t>https://mspoweruser.com/windows-server-2019-to-support-openssh-natively/</a:t>
            </a:r>
            <a:r>
              <a:rPr lang="en-US" sz="1200" dirty="0"/>
              <a:t> </a:t>
            </a:r>
          </a:p>
          <a:p>
            <a:r>
              <a:rPr lang="en-US" dirty="0"/>
              <a:t>Microsoft Surface Diagnostic Toolkit</a:t>
            </a:r>
            <a:br>
              <a:rPr lang="en-US" dirty="0"/>
            </a:br>
            <a:r>
              <a:rPr lang="en-US" sz="1200" dirty="0">
                <a:hlinkClick r:id="rId3"/>
              </a:rPr>
              <a:t>https://mspoweruser.com/</a:t>
            </a:r>
            <a:r>
              <a:rPr lang="en-US" sz="1200">
                <a:hlinkClick r:id="rId3"/>
              </a:rPr>
              <a:t>microsoft-releases-new-tool-to-quickly-resolve-hardware-software-and-firmware-issues-in-surface-devices/</a:t>
            </a:r>
            <a:r>
              <a:rPr lang="en-US" sz="1200"/>
              <a:t> </a:t>
            </a:r>
            <a:endParaRPr lang="en-US" sz="1200" dirty="0"/>
          </a:p>
          <a:p>
            <a:r>
              <a:rPr lang="en-US" dirty="0"/>
              <a:t>Windows Notepad enhancements</a:t>
            </a:r>
            <a:br>
              <a:rPr lang="en-US" dirty="0"/>
            </a:br>
            <a:r>
              <a:rPr lang="en-US" sz="1200" dirty="0">
                <a:hlinkClick r:id="rId4"/>
              </a:rPr>
              <a:t>https://www.zdnet.com/article/new-windows-10-19h1-test-build-adds-more-notepad-features-other-tweaks/</a:t>
            </a:r>
            <a:r>
              <a:rPr lang="en-US" sz="1200" dirty="0"/>
              <a:t> </a:t>
            </a:r>
          </a:p>
          <a:p>
            <a:r>
              <a:rPr lang="en-US" dirty="0"/>
              <a:t>Microsoft 365 Consumer</a:t>
            </a:r>
            <a:br>
              <a:rPr lang="en-US" dirty="0"/>
            </a:br>
            <a:r>
              <a:rPr lang="en-US" sz="1200" dirty="0">
                <a:hlinkClick r:id="rId5"/>
              </a:rPr>
              <a:t>https://www.zdnet.com/article/microsoft-is-readying-a-consumer-microsoft-365-subscription-bundle/</a:t>
            </a:r>
            <a:endParaRPr lang="en-US" sz="1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7450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4E2E4D-7FD0-43C3-965D-B4FE6064F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Interesting Links</a:t>
            </a:r>
            <a:br>
              <a:rPr lang="en-US" dirty="0"/>
            </a:br>
            <a:r>
              <a:rPr lang="en-US" sz="2400" dirty="0"/>
              <a:t>(at least they are to me! </a:t>
            </a:r>
            <a:r>
              <a:rPr lang="en-US" sz="2400" dirty="0">
                <a:sym typeface="Wingdings" panose="05000000000000000000" pitchFamily="2" charset="2"/>
              </a:rPr>
              <a:t>)</a:t>
            </a:r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461BF3-C57E-402F-82F3-3CAAEE40BA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Uniform Crime Reporting (UCR Program):</a:t>
            </a:r>
            <a:br>
              <a:rPr lang="en-US" dirty="0"/>
            </a:br>
            <a:r>
              <a:rPr lang="en-US" dirty="0">
                <a:hlinkClick r:id="rId2"/>
              </a:rPr>
              <a:t>https://www.fbi.gov/services/cjis/ucr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26700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06E2FD-8D62-4F4B-993B-C1631AC00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NYSBS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028B5B-6577-48E7-B646-622496AE9A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Organizers</a:t>
            </a:r>
          </a:p>
          <a:p>
            <a:r>
              <a:rPr lang="en-US" dirty="0"/>
              <a:t>Meeting Frequency</a:t>
            </a:r>
          </a:p>
          <a:p>
            <a:r>
              <a:rPr lang="en-US" dirty="0"/>
              <a:t>Robert Crane in March</a:t>
            </a:r>
          </a:p>
        </p:txBody>
      </p:sp>
    </p:spTree>
    <p:extLst>
      <p:ext uri="{BB962C8B-B14F-4D97-AF65-F5344CB8AC3E}">
        <p14:creationId xmlns:p14="http://schemas.microsoft.com/office/powerpoint/2010/main" val="1483063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BCBC85-AD44-4013-A58D-D80291446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Spice World 2018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835E52-BAA6-44EE-B66B-07E1FF70C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50+ Vendors including </a:t>
            </a:r>
            <a:r>
              <a:rPr lang="en-US" dirty="0" err="1"/>
              <a:t>Netgear</a:t>
            </a:r>
            <a:r>
              <a:rPr lang="en-US" dirty="0"/>
              <a:t>, IBM, Lenovo, HP, KnowBe4, Cisco, </a:t>
            </a:r>
            <a:r>
              <a:rPr lang="en-US" dirty="0" err="1"/>
              <a:t>ArcServe</a:t>
            </a:r>
            <a:r>
              <a:rPr lang="en-US" dirty="0"/>
              <a:t>, Vonage, and others.</a:t>
            </a:r>
          </a:p>
          <a:p>
            <a:r>
              <a:rPr lang="en-US" dirty="0"/>
              <a:t>Notably absent: Dell, Microsoft</a:t>
            </a:r>
          </a:p>
          <a:p>
            <a:r>
              <a:rPr lang="en-US" dirty="0"/>
              <a:t>Sessions available online: </a:t>
            </a:r>
            <a:r>
              <a:rPr lang="en-US" dirty="0">
                <a:hlinkClick r:id="rId2"/>
              </a:rPr>
              <a:t>https://www.spiceworks.com/spiceworld/post-event/?utm_source=spiceworks&amp;utm_medium=swsite</a:t>
            </a:r>
            <a:endParaRPr lang="en-US" dirty="0"/>
          </a:p>
          <a:p>
            <a:pPr lvl="1"/>
            <a:r>
              <a:rPr lang="en-US" dirty="0"/>
              <a:t>Check out Bruce </a:t>
            </a:r>
            <a:r>
              <a:rPr lang="en-US" dirty="0" err="1"/>
              <a:t>Schneier’s</a:t>
            </a:r>
            <a:r>
              <a:rPr lang="en-US" dirty="0"/>
              <a:t> Key Note</a:t>
            </a:r>
          </a:p>
        </p:txBody>
      </p:sp>
    </p:spTree>
    <p:extLst>
      <p:ext uri="{BB962C8B-B14F-4D97-AF65-F5344CB8AC3E}">
        <p14:creationId xmlns:p14="http://schemas.microsoft.com/office/powerpoint/2010/main" val="3639916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CEB9A0-EB81-4F5E-8F52-CA637D2FB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Google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43F577-0883-42B8-8667-41FECBA3EE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Shutting down Google+ in August after discovering bug that exposed private data of 500,000 accounts (and fixing).</a:t>
            </a:r>
          </a:p>
          <a:p>
            <a:r>
              <a:rPr lang="en-US" dirty="0"/>
              <a:t>Oops, make that April</a:t>
            </a:r>
          </a:p>
          <a:p>
            <a:pPr lvl="1"/>
            <a:r>
              <a:rPr lang="en-US" dirty="0"/>
              <a:t>Newly discovered bug allowed applications to see profile info even when info was set to private – affected over 50 million users.</a:t>
            </a:r>
          </a:p>
          <a:p>
            <a:pPr lvl="1"/>
            <a:r>
              <a:rPr lang="en-US" dirty="0"/>
              <a:t>Says no evidence data was stolen.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3334909-25A1-4A7D-856A-C9EB6B94B970}"/>
              </a:ext>
            </a:extLst>
          </p:cNvPr>
          <p:cNvSpPr/>
          <p:nvPr/>
        </p:nvSpPr>
        <p:spPr>
          <a:xfrm>
            <a:off x="921026" y="5524739"/>
            <a:ext cx="104195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/>
              <a:t>Source: </a:t>
            </a:r>
            <a:r>
              <a:rPr lang="en-US" i="1" dirty="0">
                <a:hlinkClick r:id="rId2"/>
              </a:rPr>
              <a:t>https://www.msn.com/en-us/news/technology/new-bug-prompts-earlier-end-to-googleplus-social-network/ar-BBQMMtz</a:t>
            </a:r>
            <a:r>
              <a:rPr lang="en-US" i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3345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6F339C-D4E7-4D45-9DD1-5CED6BD2A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A0C85D-7404-4E6D-AB6E-E9F5E575F4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Dell going Public again as of December 28</a:t>
            </a:r>
          </a:p>
          <a:p>
            <a:r>
              <a:rPr lang="en-US" dirty="0"/>
              <a:t>Tax Laws likely influenced decision</a:t>
            </a:r>
          </a:p>
        </p:txBody>
      </p:sp>
    </p:spTree>
    <p:extLst>
      <p:ext uri="{BB962C8B-B14F-4D97-AF65-F5344CB8AC3E}">
        <p14:creationId xmlns:p14="http://schemas.microsoft.com/office/powerpoint/2010/main" val="14826059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A2A29F-7FE8-4E87-9876-1378221F1A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Bits and Pieces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E170E6-1F79-4138-B8A3-0A0818C2E0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Super Micro external audit found no evidence of backdoor chips</a:t>
            </a:r>
            <a:br>
              <a:rPr lang="en-US" dirty="0"/>
            </a:br>
            <a:r>
              <a:rPr lang="en-US" sz="1400" dirty="0">
                <a:hlinkClick r:id="rId2"/>
              </a:rPr>
              <a:t>https://www.zdnet.com/article/super-micro-says-external-security-audit-found-no-evidence-of-backdoor-chips/</a:t>
            </a:r>
            <a:endParaRPr lang="en-US" sz="1400" dirty="0"/>
          </a:p>
          <a:p>
            <a:pPr lvl="1"/>
            <a:r>
              <a:rPr lang="en-US" dirty="0"/>
              <a:t>Everyone insists story is untrue</a:t>
            </a:r>
          </a:p>
          <a:p>
            <a:pPr lvl="1"/>
            <a:r>
              <a:rPr lang="en-US" dirty="0"/>
              <a:t>Bloomberg refuses to retract but does hire another journalist to review in detail</a:t>
            </a:r>
          </a:p>
          <a:p>
            <a:r>
              <a:rPr lang="en-US" dirty="0"/>
              <a:t>Malicious sites abuse 11 year old Firefox bug</a:t>
            </a:r>
          </a:p>
          <a:p>
            <a:pPr lvl="1"/>
            <a:r>
              <a:rPr lang="en-US" dirty="0"/>
              <a:t>Allows sites to prompt users for credentials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08555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40E3EE-B28B-4748-B2B5-11B323EF9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Unqualified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996078-5027-4F2A-8FBA-E87692A5E4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2052918"/>
            <a:ext cx="6315405" cy="4195481"/>
          </a:xfrm>
        </p:spPr>
        <p:txBody>
          <a:bodyPr/>
          <a:lstStyle/>
          <a:p>
            <a:r>
              <a:rPr lang="en-US" dirty="0"/>
              <a:t>Rudy Giuliani, among other things, is supposed to be a Cyber Security advisor.</a:t>
            </a:r>
          </a:p>
          <a:p>
            <a:r>
              <a:rPr lang="en-US" dirty="0"/>
              <a:t>Doesn’t understand how auto-linking works</a:t>
            </a:r>
          </a:p>
          <a:p>
            <a:r>
              <a:rPr lang="en-US" dirty="0"/>
              <a:t>Doesn’t understand how to delete a tweet</a:t>
            </a:r>
          </a:p>
          <a:p>
            <a:r>
              <a:rPr lang="en-US" dirty="0"/>
              <a:t>Perhaps he shouldn’t be anyone’s Cyber Security Advisor…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38E0756-1F1D-4D5C-AEFD-5942FC4D44EE}"/>
              </a:ext>
            </a:extLst>
          </p:cNvPr>
          <p:cNvSpPr/>
          <p:nvPr/>
        </p:nvSpPr>
        <p:spPr>
          <a:xfrm>
            <a:off x="828135" y="5204452"/>
            <a:ext cx="108692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>
                <a:hlinkClick r:id="rId2"/>
              </a:rPr>
              <a:t>https://www.washingtonpost.com/news/monkey-cage/wp/2018/12/05/rudy-giuliani-is-trumps-cybersecurity-adviser-he-might-want-a-refresher/</a:t>
            </a:r>
            <a:r>
              <a:rPr lang="en-US" i="1" dirty="0"/>
              <a:t> </a:t>
            </a:r>
          </a:p>
        </p:txBody>
      </p:sp>
      <p:pic>
        <p:nvPicPr>
          <p:cNvPr id="5" name="Picture 4">
            <a:hlinkClick r:id="rId3"/>
            <a:extLst>
              <a:ext uri="{FF2B5EF4-FFF2-40B4-BE49-F238E27FC236}">
                <a16:creationId xmlns:a16="http://schemas.microsoft.com/office/drawing/2014/main" id="{3FDDA1BF-6632-4DEA-AAC2-0E4015D26B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3468" y="1675617"/>
            <a:ext cx="4409199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876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25526</TotalTime>
  <Words>781</Words>
  <Application>Microsoft Office PowerPoint</Application>
  <PresentationFormat>Widescreen</PresentationFormat>
  <Paragraphs>100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Calibri</vt:lpstr>
      <vt:lpstr>Century Gothic</vt:lpstr>
      <vt:lpstr>Wingdings</vt:lpstr>
      <vt:lpstr>Wingdings 3</vt:lpstr>
      <vt:lpstr>Ion</vt:lpstr>
      <vt:lpstr>Headlines &amp;  Bullet Points December 2018</vt:lpstr>
      <vt:lpstr>FYI</vt:lpstr>
      <vt:lpstr>Interesting Links (at least they are to me! )</vt:lpstr>
      <vt:lpstr>NYSBS</vt:lpstr>
      <vt:lpstr>Spice World 2018</vt:lpstr>
      <vt:lpstr>Google</vt:lpstr>
      <vt:lpstr>Dell</vt:lpstr>
      <vt:lpstr>Security Bits and Pieces</vt:lpstr>
      <vt:lpstr>Unqualified</vt:lpstr>
      <vt:lpstr>Calendar</vt:lpstr>
      <vt:lpstr>Calendar </vt:lpstr>
      <vt:lpstr>Calendar (continued)</vt:lpstr>
      <vt:lpstr>Microsoft</vt:lpstr>
      <vt:lpstr>Edge Goes Chrome</vt:lpstr>
      <vt:lpstr>Just a mess…</vt:lpstr>
      <vt:lpstr>Still a mess…</vt:lpstr>
      <vt:lpstr>Paper Towels just not good enough…</vt:lpstr>
      <vt:lpstr>Windows Updates</vt:lpstr>
      <vt:lpstr>Windows 10 Product Quality at Release</vt:lpstr>
      <vt:lpstr>Coming Soon! (And Just Arrived)</vt:lpstr>
      <vt:lpstr>Windows 10 Bug Dashboard</vt:lpstr>
      <vt:lpstr>Coming Soon &amp; Just Arrived!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Stuff You Should Know</dc:title>
  <dc:creator>Lee Wilbur</dc:creator>
  <cp:lastModifiedBy>Lee Wilbur</cp:lastModifiedBy>
  <cp:revision>159</cp:revision>
  <dcterms:created xsi:type="dcterms:W3CDTF">2016-02-05T01:53:09Z</dcterms:created>
  <dcterms:modified xsi:type="dcterms:W3CDTF">2018-12-13T01:37:39Z</dcterms:modified>
</cp:coreProperties>
</file>